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7" r:id="rId1"/>
  </p:sldMasterIdLst>
  <p:notesMasterIdLst>
    <p:notesMasterId r:id="rId11"/>
  </p:notesMasterIdLst>
  <p:sldIdLst>
    <p:sldId id="256" r:id="rId2"/>
    <p:sldId id="278" r:id="rId3"/>
    <p:sldId id="272" r:id="rId4"/>
    <p:sldId id="286" r:id="rId5"/>
    <p:sldId id="287" r:id="rId6"/>
    <p:sldId id="290" r:id="rId7"/>
    <p:sldId id="291" r:id="rId8"/>
    <p:sldId id="29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715"/>
  </p:normalViewPr>
  <p:slideViewPr>
    <p:cSldViewPr snapToGrid="0" snapToObjects="1">
      <p:cViewPr>
        <p:scale>
          <a:sx n="111" d="100"/>
          <a:sy n="111" d="100"/>
        </p:scale>
        <p:origin x="4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D9FA8-BEFE-9743-987A-DDB3D390890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7CB29-AC72-AE41-93DB-B2A92949B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7CB29-AC72-AE41-93DB-B2A92949B6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4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3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865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8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41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9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00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0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041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88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57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6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BAF797-42B6-FB46-973D-F26E1A35BAD5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098B4-409C-384A-AE24-E83147D4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uhammad-aslam.cartodb.com/viz/3e30c81c-8a45-11e5-9e7a-0e5db1731f59/map" TargetMode="Externa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835" r="14157" b="4970"/>
          <a:stretch/>
        </p:blipFill>
        <p:spPr>
          <a:xfrm>
            <a:off x="8883227" y="371517"/>
            <a:ext cx="2385024" cy="4108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-1311614" y="371517"/>
            <a:ext cx="8195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COMMUNITY BOARD  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955" y="0"/>
            <a:ext cx="5420613" cy="47514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64844"/>
            <a:ext cx="12192000" cy="23931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73611" y="6366076"/>
            <a:ext cx="3691804" cy="36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By, Muhammad </a:t>
            </a:r>
            <a:r>
              <a:rPr lang="en-US" b="1" dirty="0" err="1" smtClean="0">
                <a:solidFill>
                  <a:schemeClr val="bg1"/>
                </a:solidFill>
              </a:rPr>
              <a:t>Aslam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6" y="2062124"/>
            <a:ext cx="4191000" cy="4211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174" y="1238491"/>
            <a:ext cx="3472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Map of Community Board 2 Manhattan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73479" y="1238491"/>
            <a:ext cx="4178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Community Board 2 Manhattan Website  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39" y="2062124"/>
            <a:ext cx="5662753" cy="42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926" y="0"/>
            <a:ext cx="3711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  <a:latin typeface="Wide Latin" charset="0"/>
                <a:ea typeface="Wide Latin" charset="0"/>
                <a:cs typeface="Wide Latin" charset="0"/>
              </a:rPr>
              <a:t>Noise </a:t>
            </a:r>
            <a:endParaRPr lang="en-US" sz="54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121" y="3220102"/>
            <a:ext cx="9779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Why?</a:t>
            </a:r>
          </a:p>
          <a:p>
            <a:endParaRPr lang="en-US" sz="2400" b="1" dirty="0">
              <a:solidFill>
                <a:schemeClr val="tx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Most of the complaints were made nearby the </a:t>
            </a: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West </a:t>
            </a: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Street, where are a lot of restaurants and bars, also its included in </a:t>
            </a: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</a:t>
            </a:r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oho</a:t>
            </a: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area as well, which is known very well for shopping stores (Street Mall). Due to high population in these areas, a lot of complaints were made about too much noise.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926" y="1187971"/>
            <a:ext cx="5578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 Hot Spots: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West </a:t>
            </a: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Street </a:t>
            </a:r>
            <a:endParaRPr lang="en-US" sz="2400" b="1" dirty="0" smtClean="0">
              <a:solidFill>
                <a:schemeClr val="tx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Soho</a:t>
            </a:r>
            <a:endParaRPr lang="en-US" sz="2400" b="1" dirty="0" smtClean="0">
              <a:solidFill>
                <a:schemeClr val="tx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Washington Square Park </a:t>
            </a:r>
            <a:endParaRPr lang="en-US" sz="2400" b="1" dirty="0">
              <a:solidFill>
                <a:schemeClr val="tx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50329" y="0"/>
            <a:ext cx="5941671" cy="379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62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4" y="989475"/>
            <a:ext cx="8634714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2" y="138896"/>
            <a:ext cx="5499242" cy="2796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7144" y="3021522"/>
            <a:ext cx="32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 West 4 Street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4" y="138896"/>
            <a:ext cx="5535913" cy="2796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2911" y="3021522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182 West 4 Street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2" y="3707682"/>
            <a:ext cx="5499744" cy="2565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4546" y="6405641"/>
            <a:ext cx="28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204 West 14 Street 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4" y="3707682"/>
            <a:ext cx="5535913" cy="25657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12911" y="6405641"/>
            <a:ext cx="317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Downing Street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21" y="232799"/>
            <a:ext cx="9404723" cy="1400530"/>
          </a:xfrm>
        </p:spPr>
        <p:txBody>
          <a:bodyPr/>
          <a:lstStyle/>
          <a:p>
            <a:r>
              <a:rPr lang="en-US" dirty="0" smtClean="0"/>
              <a:t>Why 182 West Street?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25" y="1245816"/>
            <a:ext cx="5655037" cy="4744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965" y="1481560"/>
            <a:ext cx="483821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Assumptions: </a:t>
            </a:r>
          </a:p>
          <a:p>
            <a:endParaRPr lang="en-US" sz="2000" dirty="0"/>
          </a:p>
          <a:p>
            <a:r>
              <a:rPr lang="en-US" sz="2000" dirty="0" smtClean="0"/>
              <a:t>West Street is Community Board 2 Manhattan, which is near the Hudson River, noise can be very common due to water, Hudson River Park Trust, Football Field and the big streets.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9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368" y="312516"/>
            <a:ext cx="601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182 West 4 Street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9366" y="972273"/>
            <a:ext cx="1025517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noise complaint for this specific location was the highest as compared to the other locations. 384 complaints were made from this location.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b="1" dirty="0" smtClean="0"/>
              <a:t>Facts About 182 West 4 Street 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70" y="2801390"/>
            <a:ext cx="5425503" cy="30512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366" y="2948387"/>
            <a:ext cx="413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20 units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5 stories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Built </a:t>
            </a:r>
            <a:r>
              <a:rPr lang="en-US" dirty="0"/>
              <a:t>in </a:t>
            </a:r>
            <a:r>
              <a:rPr lang="en-US" dirty="0" smtClean="0"/>
              <a:t>1910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4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51" y="198075"/>
            <a:ext cx="9470162" cy="970968"/>
          </a:xfrm>
        </p:spPr>
        <p:txBody>
          <a:bodyPr/>
          <a:lstStyle/>
          <a:p>
            <a:r>
              <a:rPr lang="en-US" sz="2400" b="1" dirty="0" smtClean="0"/>
              <a:t>What makes 182 West 4 Street Location Different From others?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5251" y="1169043"/>
            <a:ext cx="6551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On the ground floor of 182 West 4 Street building there’s The </a:t>
            </a:r>
            <a:r>
              <a:rPr lang="en-US" dirty="0"/>
              <a:t>Slaughtered Lamb </a:t>
            </a:r>
            <a:r>
              <a:rPr lang="en-US" dirty="0" smtClean="0"/>
              <a:t>Pub, where many people would go to hangout, due to many people being out theirs residents living they are complaining about too much noise.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3664" y="3102016"/>
            <a:ext cx="5116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Hours of </a:t>
            </a:r>
            <a:r>
              <a:rPr lang="en-US" b="1" dirty="0"/>
              <a:t>The Slaughtered Lamb </a:t>
            </a:r>
            <a:r>
              <a:rPr lang="en-US" b="1" dirty="0" smtClean="0"/>
              <a:t>Pub</a:t>
            </a:r>
          </a:p>
          <a:p>
            <a:endParaRPr lang="en-US" dirty="0"/>
          </a:p>
          <a:p>
            <a:r>
              <a:rPr lang="en-US" dirty="0" smtClean="0"/>
              <a:t>Thursday</a:t>
            </a:r>
            <a:r>
              <a:rPr lang="en-US" dirty="0"/>
              <a:t> </a:t>
            </a:r>
            <a:r>
              <a:rPr lang="en-US" dirty="0" smtClean="0"/>
              <a:t>            12:00 </a:t>
            </a:r>
            <a:r>
              <a:rPr lang="en-US" dirty="0"/>
              <a:t>PM – 1:00 AM</a:t>
            </a:r>
            <a:r>
              <a:rPr lang="en-US" b="1" dirty="0"/>
              <a:t>	</a:t>
            </a:r>
          </a:p>
          <a:p>
            <a:r>
              <a:rPr lang="tr-TR" dirty="0" err="1"/>
              <a:t>Friday</a:t>
            </a:r>
            <a:r>
              <a:rPr lang="tr-TR" dirty="0"/>
              <a:t>	</a:t>
            </a:r>
            <a:r>
              <a:rPr lang="tr-TR" dirty="0" smtClean="0"/>
              <a:t>              12:00 </a:t>
            </a:r>
            <a:r>
              <a:rPr lang="tr-TR" dirty="0"/>
              <a:t>PM – 4:00 AM	</a:t>
            </a:r>
          </a:p>
          <a:p>
            <a:r>
              <a:rPr lang="tr-TR" dirty="0" err="1"/>
              <a:t>Saturday</a:t>
            </a:r>
            <a:r>
              <a:rPr lang="tr-TR" dirty="0"/>
              <a:t>	12:00 PM – 4:00 AM	</a:t>
            </a:r>
          </a:p>
          <a:p>
            <a:r>
              <a:rPr lang="tr-TR" dirty="0"/>
              <a:t>Sunday	</a:t>
            </a:r>
            <a:r>
              <a:rPr lang="tr-TR" dirty="0" smtClean="0"/>
              <a:t>              12:00 </a:t>
            </a:r>
            <a:r>
              <a:rPr lang="tr-TR" dirty="0"/>
              <a:t>PM – 1:00 AM	</a:t>
            </a:r>
          </a:p>
          <a:p>
            <a:r>
              <a:rPr lang="tr-TR" dirty="0" err="1"/>
              <a:t>Monday</a:t>
            </a:r>
            <a:r>
              <a:rPr lang="tr-TR" dirty="0"/>
              <a:t>	12:00 PM – 1:00 AM	</a:t>
            </a:r>
          </a:p>
          <a:p>
            <a:r>
              <a:rPr lang="en-US" dirty="0"/>
              <a:t>Tuesday	</a:t>
            </a:r>
            <a:r>
              <a:rPr lang="en-US" dirty="0" smtClean="0"/>
              <a:t>              12:00 </a:t>
            </a:r>
            <a:r>
              <a:rPr lang="en-US" dirty="0"/>
              <a:t>PM – 1:00 AM	</a:t>
            </a:r>
          </a:p>
          <a:p>
            <a:r>
              <a:rPr lang="en-US" dirty="0"/>
              <a:t>Wednesday	12:00 PM – 1:00 AM	</a:t>
            </a: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60332" y="3251826"/>
            <a:ext cx="6077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According to the late hours of </a:t>
            </a:r>
            <a:r>
              <a:rPr lang="en-US" dirty="0"/>
              <a:t>The Slaughtered Lamb </a:t>
            </a:r>
            <a:r>
              <a:rPr lang="en-US" dirty="0" smtClean="0"/>
              <a:t>Pub, especially on Friday and Saturday nights it shows that overnight many people around might not be able to sleep due to noise.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3304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Wide Latin" charset="0"/>
                <a:ea typeface="Wide Latin" charset="0"/>
                <a:cs typeface="Wide Latin" charset="0"/>
              </a:rPr>
              <a:t>Locations Where The Noise Complaints Were Received </a:t>
            </a:r>
            <a:endParaRPr lang="en-US" b="1" dirty="0">
              <a:latin typeface="Wide Latin" charset="0"/>
              <a:ea typeface="Wide Latin" charset="0"/>
              <a:cs typeface="Wide Lati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29467"/>
            <a:ext cx="6180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Wide Latin" charset="0"/>
                <a:ea typeface="Wide Latin" charset="0"/>
                <a:cs typeface="Wide Latin" charset="0"/>
              </a:rPr>
              <a:t>Click Here For The Full Map:</a:t>
            </a:r>
          </a:p>
          <a:p>
            <a:endParaRPr lang="en-US" sz="1600" dirty="0"/>
          </a:p>
          <a:p>
            <a:r>
              <a:rPr lang="en-US" sz="1600" dirty="0" smtClean="0"/>
              <a:t> </a:t>
            </a:r>
            <a:r>
              <a:rPr lang="en-US" sz="1600" dirty="0" smtClean="0">
                <a:hlinkClick r:id="rId2"/>
              </a:rPr>
              <a:t>https://muhammad-aslam.cartodb.com/viz/3e30c81c-8a45-11e5-9e7a-0e5db1731f59/map</a:t>
            </a:r>
            <a:endParaRPr lang="en-US" sz="1600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" y="819635"/>
            <a:ext cx="5492189" cy="46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3933</TotalTime>
  <Words>308</Words>
  <Application>Microsoft Macintosh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 MT Condensed Extra Bold</vt:lpstr>
      <vt:lpstr>Calibri</vt:lpstr>
      <vt:lpstr>Century Gothic</vt:lpstr>
      <vt:lpstr>Wide Latin</vt:lpstr>
      <vt:lpstr>Wingdings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182 West Street?</vt:lpstr>
      <vt:lpstr>PowerPoint Presentation</vt:lpstr>
      <vt:lpstr>What makes 182 West 4 Street Location Different From others?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Muhammad.Aslam1@mail.citytech.cuny.edu</dc:creator>
  <cp:lastModifiedBy>Muhammad.Aslam1@mail.citytech.cuny.edu</cp:lastModifiedBy>
  <cp:revision>159</cp:revision>
  <dcterms:created xsi:type="dcterms:W3CDTF">2015-11-17T17:13:04Z</dcterms:created>
  <dcterms:modified xsi:type="dcterms:W3CDTF">2015-12-18T03:19:42Z</dcterms:modified>
</cp:coreProperties>
</file>